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72185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8"/>
  </p:normalViewPr>
  <p:slideViewPr>
    <p:cSldViewPr>
      <p:cViewPr varScale="1">
        <p:scale>
          <a:sx n="111" d="100"/>
          <a:sy n="111" d="100"/>
        </p:scale>
        <p:origin x="4244" y="80"/>
      </p:cViewPr>
      <p:guideLst>
        <p:guide orient="horz" pos="30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20077"/>
            <a:ext cx="5829300" cy="2083896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509049"/>
            <a:ext cx="4800600" cy="2484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3218-B256-4A5C-A7FA-09732C6CB46A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F5A9-70D7-46F6-85A0-A704AE68F3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22C6-A3FC-4878-B355-133D758A6465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8A19-F2D5-4746-B675-29462E13AA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89328"/>
            <a:ext cx="1543050" cy="8295079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89328"/>
            <a:ext cx="4514850" cy="8295079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389E6-74A0-4E7C-AA3C-890A0BD28E43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DCD8-3437-48C7-ABDD-D3EE0B6EDF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C4D99-1FC0-4F1B-B735-209957A5148B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90BE-9CFB-4AD6-9FD4-935BBA70AE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247189"/>
            <a:ext cx="5829300" cy="19308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20536"/>
            <a:ext cx="5829300" cy="21266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ECE64-FF34-4F94-BE4E-29FD68788B90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8737-A327-4F6C-ABD5-C9BDC1594D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268432"/>
            <a:ext cx="3028950" cy="6415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268432"/>
            <a:ext cx="3028950" cy="6415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781D-6A1B-41CA-9A3F-3F9F9FADE26F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01A4-5E13-49B7-94BD-A5F6BA24F1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76165"/>
            <a:ext cx="303014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083088"/>
            <a:ext cx="303014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176165"/>
            <a:ext cx="303133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083088"/>
            <a:ext cx="303133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BABFB-CE5B-4879-AE9D-091637ABA9DE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50BB-CA8E-40C7-8B8C-F8A7EEC5CF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1E94A-99FE-4A65-942E-0E11A2419787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8638-26C6-4AEA-A368-813BBEA948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2492-F59D-471C-A014-87A29DF23418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DF861-B308-4ABD-8FA6-F8493FCBEA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87074"/>
            <a:ext cx="2256235" cy="16473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87075"/>
            <a:ext cx="3833813" cy="8297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34388"/>
            <a:ext cx="2256235" cy="66500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57A6D-7F11-40F1-A45F-2C3FC238CC0C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0A10B-917D-4BA6-9DB9-670AD989BF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805295"/>
            <a:ext cx="4114800" cy="803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68665"/>
            <a:ext cx="4114800" cy="583311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608699"/>
            <a:ext cx="4114800" cy="11409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9F0E6-9C6D-4DBD-9D9B-84A35FD982BF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B3639-24F9-416E-848B-B0581709F4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88938"/>
            <a:ext cx="6172200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268538"/>
            <a:ext cx="6172200" cy="641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010650"/>
            <a:ext cx="16002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02D4A1-BE85-4AF2-BC15-6490F3288CE6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010650"/>
            <a:ext cx="21717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010650"/>
            <a:ext cx="16002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D6C3B8-97A8-460B-95CB-0E0F6F5C03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-tokyo.ac.jp/index_j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オブジェクト 1"/>
          <p:cNvPicPr>
            <a:picLocks noChangeArrowheads="1"/>
          </p:cNvPicPr>
          <p:nvPr/>
        </p:nvPicPr>
        <p:blipFill>
          <a:blip r:embed="rId2" cstate="print"/>
          <a:srcRect t="-401" r="-143" b="-562"/>
          <a:stretch>
            <a:fillRect/>
          </a:stretch>
        </p:blipFill>
        <p:spPr bwMode="auto">
          <a:xfrm>
            <a:off x="333375" y="6273800"/>
            <a:ext cx="22193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60350" y="935122"/>
            <a:ext cx="6408738" cy="789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ja-JP" sz="1400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Graduate School of Medicine and Faculty of Medicine</a:t>
            </a:r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algn="ctr" eaLnBrk="0" hangingPunct="0"/>
            <a:r>
              <a:rPr lang="en-US" altLang="ja-JP" sz="1400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The University of Tokyo</a:t>
            </a:r>
          </a:p>
          <a:p>
            <a:pPr algn="ctr" eaLnBrk="0" hangingPunct="0"/>
            <a:r>
              <a:rPr lang="en-US" altLang="ja-JP" sz="1400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7-3-1 </a:t>
            </a:r>
            <a:r>
              <a:rPr lang="en-US" altLang="ja-JP" sz="1400" b="1" dirty="0" err="1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Hongo</a:t>
            </a:r>
            <a:r>
              <a:rPr lang="en-US" altLang="ja-JP" sz="1400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, Bunkyo-</a:t>
            </a:r>
            <a:r>
              <a:rPr lang="en-US" altLang="ja-JP" sz="1400" b="1" dirty="0" err="1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ku</a:t>
            </a:r>
            <a:r>
              <a:rPr lang="en-US" altLang="ja-JP" sz="1400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, Tokyo 113-0033, Japan</a:t>
            </a:r>
          </a:p>
          <a:p>
            <a:pPr algn="ctr"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algn="ctr" eaLnBrk="0" hangingPunct="0"/>
            <a:r>
              <a:rPr lang="en-US" altLang="ja-JP" sz="1500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Ethics Committee</a:t>
            </a:r>
            <a:endParaRPr lang="en-US" altLang="ja-JP" sz="400" dirty="0">
              <a:ea typeface="ＭＳ 明朝" pitchFamily="17" charset="-128"/>
              <a:cs typeface="Times New Roman" pitchFamily="18" charset="0"/>
            </a:endParaRPr>
          </a:p>
          <a:p>
            <a:pPr algn="ctr"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algn="ctr" eaLnBrk="0" hangingPunct="0"/>
            <a:r>
              <a:rPr lang="ja-JP" altLang="en-US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　　　　　　　　　　　　　　　　　</a:t>
            </a:r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algn="r"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                                                                              Date: </a:t>
            </a:r>
            <a:endParaRPr lang="en-US" altLang="ja-JP" sz="400" dirty="0"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sz="800" dirty="0"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Serial Number:  </a:t>
            </a:r>
            <a:r>
              <a:rPr lang="ja-JP" altLang="en-US" sz="1400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・・・・</a:t>
            </a:r>
            <a:r>
              <a:rPr lang="ja-JP" altLang="en-US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　</a:t>
            </a:r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sz="400" dirty="0"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Title of research: </a:t>
            </a:r>
            <a:r>
              <a:rPr lang="ja-JP" altLang="en-US" sz="1400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・・・・</a:t>
            </a:r>
            <a:endParaRPr lang="en-US" altLang="ja-JP" sz="1400" dirty="0">
              <a:solidFill>
                <a:srgbClr val="FF0000"/>
              </a:solidFill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Name of applicant: </a:t>
            </a:r>
            <a:r>
              <a:rPr lang="en-US" altLang="ja-JP" sz="1400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(Name), (Title,</a:t>
            </a:r>
            <a:r>
              <a:rPr lang="ja-JP" altLang="en-US" sz="1400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職名</a:t>
            </a:r>
            <a:r>
              <a:rPr lang="en-US" altLang="ja-JP" sz="1400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), Department of</a:t>
            </a:r>
            <a:r>
              <a:rPr lang="ja-JP" altLang="en-US" sz="1400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　・・・</a:t>
            </a:r>
            <a:r>
              <a:rPr lang="en-US" altLang="ja-JP" sz="1400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,</a:t>
            </a:r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ja-JP" altLang="en-US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　　　　　　　　　 </a:t>
            </a:r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Graduate school of</a:t>
            </a:r>
            <a:r>
              <a:rPr lang="ja-JP" altLang="en-US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Medicine, The University of  Tokyo</a:t>
            </a: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                                 </a:t>
            </a:r>
          </a:p>
          <a:p>
            <a:pPr eaLnBrk="0" hangingPunct="0"/>
            <a:r>
              <a:rPr lang="ja-JP" altLang="en-US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　　　　　　　　　  　　</a:t>
            </a:r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                </a:t>
            </a: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</a:t>
            </a: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  This is to certify that a plan for the research project identified above was</a:t>
            </a: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 reviewed, and was approved by the Ethics Committee on</a:t>
            </a:r>
            <a:r>
              <a:rPr lang="ja-JP" altLang="en-US" sz="1400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・・・・</a:t>
            </a:r>
            <a:r>
              <a:rPr lang="en-US" altLang="ja-JP" sz="1400" dirty="0">
                <a:solidFill>
                  <a:srgbClr val="FF0000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Date.</a:t>
            </a:r>
          </a:p>
          <a:p>
            <a:pPr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                                	                     </a:t>
            </a:r>
            <a:r>
              <a:rPr lang="en-US" altLang="ja-JP" sz="1400" dirty="0" err="1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Masaomi</a:t>
            </a:r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1400" dirty="0" err="1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Nangaku</a:t>
            </a:r>
            <a:r>
              <a:rPr lang="en-US" altLang="ja-JP" sz="140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, </a:t>
            </a:r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Dean 			</a:t>
            </a:r>
            <a:r>
              <a:rPr lang="en-US" altLang="ja-JP" sz="140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	Graduate </a:t>
            </a:r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School of Medicine and</a:t>
            </a:r>
            <a:endParaRPr lang="en-US" altLang="ja-JP" sz="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		                     Faculty of Medicine</a:t>
            </a:r>
            <a:endParaRPr lang="en-US" altLang="ja-JP" sz="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		                    	The University of Tokyo</a:t>
            </a:r>
          </a:p>
          <a:p>
            <a:pPr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            MN/</a:t>
            </a:r>
            <a:r>
              <a:rPr lang="en-US" altLang="ja-JP" sz="1400" dirty="0" err="1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ri</a:t>
            </a:r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ja-JP" altLang="en-US" sz="1400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　</a:t>
            </a:r>
            <a:endParaRPr lang="en-US" altLang="ja-JP" sz="14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endParaRPr lang="en-US" altLang="ja-JP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</p:txBody>
      </p:sp>
      <p:pic>
        <p:nvPicPr>
          <p:cNvPr id="2052" name="Picture 13" descr="東京大学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3" y="7997825"/>
            <a:ext cx="211455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143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UETAKE</dc:creator>
  <cp:lastModifiedBy>石原 理加</cp:lastModifiedBy>
  <cp:revision>119</cp:revision>
  <dcterms:created xsi:type="dcterms:W3CDTF">2010-07-09T06:10:21Z</dcterms:created>
  <dcterms:modified xsi:type="dcterms:W3CDTF">2023-04-11T07:56:31Z</dcterms:modified>
</cp:coreProperties>
</file>